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0" r:id="rId5"/>
    <p:sldId id="260" r:id="rId6"/>
    <p:sldId id="266" r:id="rId7"/>
    <p:sldId id="258" r:id="rId8"/>
    <p:sldId id="267" r:id="rId9"/>
    <p:sldId id="271" r:id="rId10"/>
    <p:sldId id="261" r:id="rId11"/>
    <p:sldId id="268" r:id="rId12"/>
    <p:sldId id="272" r:id="rId13"/>
    <p:sldId id="259" r:id="rId14"/>
    <p:sldId id="269" r:id="rId15"/>
    <p:sldId id="262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82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896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939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349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62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98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951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432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6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722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131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A91E3-CD58-4EF0-9D6F-3B0A9097C469}" type="datetimeFigureOut">
              <a:rPr lang="tr-TR" smtClean="0"/>
              <a:t>3.04.2025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02C66-8981-418E-9DF3-C34148EAE1D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56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4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smtClean="0">
                <a:latin typeface="+mn-lt"/>
              </a:rPr>
              <a:t>AĞAÇ (TREE) VERİ YAPISI, AĞAÇ ÜZERİNDE DOLAŞMA</a:t>
            </a:r>
            <a:endParaRPr lang="tr-TR" sz="4000" b="1" dirty="0">
              <a:latin typeface="+mn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Ağaç (</a:t>
            </a:r>
            <a:r>
              <a:rPr lang="tr-TR" b="1" dirty="0" err="1"/>
              <a:t>Tree</a:t>
            </a:r>
            <a:r>
              <a:rPr lang="tr-TR" b="1" dirty="0"/>
              <a:t>)</a:t>
            </a:r>
            <a:r>
              <a:rPr lang="tr-TR" dirty="0"/>
              <a:t>: Ağaç, her düğümün bir ana (</a:t>
            </a:r>
            <a:r>
              <a:rPr lang="tr-TR" dirty="0" err="1"/>
              <a:t>root</a:t>
            </a:r>
            <a:r>
              <a:rPr lang="tr-TR" dirty="0"/>
              <a:t>) düğüm ve bir veya daha fazla çocuk düğümüne sahip olduğu bir veri yapısıdır. Ağaç yapılarının temel özellikleri:</a:t>
            </a:r>
          </a:p>
          <a:p>
            <a:pPr lvl="0"/>
            <a:r>
              <a:rPr lang="tr-TR" b="1" dirty="0" err="1"/>
              <a:t>Root</a:t>
            </a:r>
            <a:r>
              <a:rPr lang="tr-TR" b="1" dirty="0"/>
              <a:t> (Kök)</a:t>
            </a:r>
            <a:r>
              <a:rPr lang="tr-TR" dirty="0"/>
              <a:t>: Ağacın başlangıç noktası.</a:t>
            </a:r>
          </a:p>
          <a:p>
            <a:pPr lvl="0"/>
            <a:r>
              <a:rPr lang="tr-TR" b="1" dirty="0" err="1"/>
              <a:t>Leaf</a:t>
            </a:r>
            <a:r>
              <a:rPr lang="tr-TR" b="1" dirty="0"/>
              <a:t> (Yaprak)</a:t>
            </a:r>
            <a:r>
              <a:rPr lang="tr-TR" dirty="0"/>
              <a:t>: Alt düğümü olmayan düğümler.</a:t>
            </a:r>
          </a:p>
          <a:p>
            <a:pPr lvl="0"/>
            <a:r>
              <a:rPr lang="tr-TR" b="1" dirty="0" err="1"/>
              <a:t>Parent</a:t>
            </a:r>
            <a:r>
              <a:rPr lang="tr-TR" b="1" dirty="0"/>
              <a:t> (Ana Düğüm)</a:t>
            </a:r>
            <a:r>
              <a:rPr lang="tr-TR" dirty="0"/>
              <a:t>: Diğer düğümlere bağlı olan düğüm.</a:t>
            </a:r>
          </a:p>
          <a:p>
            <a:pPr lvl="0"/>
            <a:r>
              <a:rPr lang="tr-TR" b="1" dirty="0"/>
              <a:t>Child (Çocuk Düğüm)</a:t>
            </a:r>
            <a:r>
              <a:rPr lang="tr-TR" dirty="0"/>
              <a:t>: Bir ana düğüme bağlı olan düğüm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99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Ağaç Üzerinde Dolaşma (</a:t>
            </a:r>
            <a:r>
              <a:rPr lang="tr-TR" b="1" dirty="0" err="1"/>
              <a:t>Traversal</a:t>
            </a:r>
            <a:r>
              <a:rPr lang="tr-TR" b="1" dirty="0"/>
              <a:t>)</a:t>
            </a:r>
            <a:r>
              <a:rPr lang="tr-TR" dirty="0"/>
              <a:t>: Ağaç üzerinde dolaşma, ağacın düğümlerini belirli bir sırayla ziyaret etme işlemidir. Üç temel dolaşma türü vardır:</a:t>
            </a:r>
          </a:p>
          <a:p>
            <a:pPr lvl="0"/>
            <a:r>
              <a:rPr lang="tr-TR" b="1" dirty="0" err="1"/>
              <a:t>Pre-order</a:t>
            </a:r>
            <a:r>
              <a:rPr lang="tr-TR" dirty="0"/>
              <a:t>: Kök → Sol Alt Ağaç → Sağ Alt Ağaç</a:t>
            </a:r>
          </a:p>
          <a:p>
            <a:pPr lvl="0"/>
            <a:r>
              <a:rPr lang="tr-TR" b="1" dirty="0" err="1"/>
              <a:t>In-order</a:t>
            </a:r>
            <a:r>
              <a:rPr lang="tr-TR" dirty="0"/>
              <a:t>: Sol Alt Ağaç → Kök → Sağ Alt Ağaç</a:t>
            </a:r>
          </a:p>
          <a:p>
            <a:r>
              <a:rPr lang="tr-TR" b="1" dirty="0"/>
              <a:t>Post-</a:t>
            </a:r>
            <a:r>
              <a:rPr lang="tr-TR" b="1" dirty="0" err="1"/>
              <a:t>order</a:t>
            </a:r>
            <a:r>
              <a:rPr lang="tr-TR" dirty="0"/>
              <a:t>: Sol Alt Ağaç → Sağ Alt Ağaç → Kök</a:t>
            </a:r>
          </a:p>
        </p:txBody>
      </p:sp>
    </p:spTree>
    <p:extLst>
      <p:ext uri="{BB962C8B-B14F-4D97-AF65-F5344CB8AC3E}">
        <p14:creationId xmlns:p14="http://schemas.microsoft.com/office/powerpoint/2010/main" val="424406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3634" y="1558860"/>
            <a:ext cx="3800475" cy="42767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367" y="1070800"/>
            <a:ext cx="4238625" cy="50577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1" y="254889"/>
            <a:ext cx="21812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+mn-lt"/>
              </a:rPr>
              <a:t>HASH TABLE (ÖZET TABLO) YAPISI - ARAMA İŞLEMİ</a:t>
            </a:r>
            <a:endParaRPr lang="tr-TR" b="1" dirty="0">
              <a:latin typeface="+mn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/>
          <a:lstStyle/>
          <a:p>
            <a:pPr marL="0" indent="0">
              <a:buNone/>
            </a:pPr>
            <a:r>
              <a:rPr lang="tr-TR" b="1" dirty="0" err="1"/>
              <a:t>Hash</a:t>
            </a:r>
            <a:r>
              <a:rPr lang="tr-TR" b="1" dirty="0"/>
              <a:t> </a:t>
            </a:r>
            <a:r>
              <a:rPr lang="tr-TR" b="1" dirty="0" err="1"/>
              <a:t>Table</a:t>
            </a:r>
            <a:r>
              <a:rPr lang="tr-TR" b="1" dirty="0"/>
              <a:t> (Özet Tablo)</a:t>
            </a:r>
            <a:r>
              <a:rPr lang="tr-TR" dirty="0"/>
              <a:t>: </a:t>
            </a:r>
            <a:r>
              <a:rPr lang="tr-TR" dirty="0" err="1"/>
              <a:t>Hash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, anahtar-değer çiftlerini depolamak için kullanılan ve genellikle hızlı erişim için kullanılan bir veri yapısıdır. Veriye erişim, anahtarın </a:t>
            </a:r>
            <a:r>
              <a:rPr lang="tr-TR" dirty="0" err="1"/>
              <a:t>hash</a:t>
            </a:r>
            <a:r>
              <a:rPr lang="tr-TR" dirty="0"/>
              <a:t> fonksiyonu aracılığıyla yapılır ve anahtarlar belirli bir "</a:t>
            </a:r>
            <a:r>
              <a:rPr lang="tr-TR" dirty="0" err="1"/>
              <a:t>index"te</a:t>
            </a:r>
            <a:r>
              <a:rPr lang="tr-TR" dirty="0"/>
              <a:t> saklanır.</a:t>
            </a:r>
          </a:p>
          <a:p>
            <a:pPr marL="0" indent="0">
              <a:buNone/>
            </a:pPr>
            <a:r>
              <a:rPr lang="tr-TR" b="1" dirty="0"/>
              <a:t>Anahtar Değişimi (</a:t>
            </a:r>
            <a:r>
              <a:rPr lang="tr-TR" b="1" dirty="0" err="1"/>
              <a:t>Hashing</a:t>
            </a:r>
            <a:r>
              <a:rPr lang="tr-TR" b="1" dirty="0"/>
              <a:t>)</a:t>
            </a:r>
            <a:r>
              <a:rPr lang="tr-TR" dirty="0"/>
              <a:t>: </a:t>
            </a:r>
            <a:r>
              <a:rPr lang="tr-TR" dirty="0" err="1"/>
              <a:t>Hashing</a:t>
            </a:r>
            <a:r>
              <a:rPr lang="tr-TR" dirty="0"/>
              <a:t>, anahtarın bir sayı değeriyle temsil edilmesidir. Bu sayede, anahtarın karşılık geldiği indekste hızlıca veri erişimi sağlanır.</a:t>
            </a:r>
          </a:p>
        </p:txBody>
      </p:sp>
    </p:spTree>
    <p:extLst>
      <p:ext uri="{BB962C8B-B14F-4D97-AF65-F5344CB8AC3E}">
        <p14:creationId xmlns:p14="http://schemas.microsoft.com/office/powerpoint/2010/main" val="229245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87" y="428206"/>
            <a:ext cx="6368606" cy="280096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06" y="3840481"/>
            <a:ext cx="7504206" cy="24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000" b="1" dirty="0" smtClean="0">
                <a:latin typeface="+mn-lt"/>
              </a:rPr>
              <a:t>LİNKED LİST (BAĞLI LİSTELER) ÇİFT YÖNLÜ DAİRESEL LİSTEDE ARADAN ELEMAN SİLME İŞLEMİ</a:t>
            </a:r>
            <a:endParaRPr lang="tr-TR" sz="4000" b="1" dirty="0">
              <a:latin typeface="+mn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b="1" dirty="0"/>
              <a:t>Bağlı Liste (</a:t>
            </a:r>
            <a:r>
              <a:rPr lang="tr-TR" b="1" dirty="0" err="1"/>
              <a:t>Linked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)</a:t>
            </a:r>
            <a:r>
              <a:rPr lang="tr-TR" dirty="0"/>
              <a:t>: Bağlı liste, elemanların (düğümlerin) birbirine işaretçi (</a:t>
            </a:r>
            <a:r>
              <a:rPr lang="tr-TR" dirty="0" err="1"/>
              <a:t>pointer</a:t>
            </a:r>
            <a:r>
              <a:rPr lang="tr-TR" dirty="0"/>
              <a:t>) ile bağlı olduğu bir veri yapısıdır. Her düğüm, veri ve bir sonraki düğüme işaretçi içerir. Bağlı liste, sabit büyüklükte bir diziden farklıdır, çünkü boyutu dinamik olarak değişebilir.</a:t>
            </a:r>
          </a:p>
          <a:p>
            <a:pPr marL="0" indent="0">
              <a:buNone/>
            </a:pPr>
            <a:r>
              <a:rPr lang="tr-TR" b="1" dirty="0"/>
              <a:t>Çift Yönlü Bağlı Liste (</a:t>
            </a:r>
            <a:r>
              <a:rPr lang="tr-TR" b="1" dirty="0" err="1"/>
              <a:t>Doubly</a:t>
            </a:r>
            <a:r>
              <a:rPr lang="tr-TR" b="1" dirty="0"/>
              <a:t> </a:t>
            </a:r>
            <a:r>
              <a:rPr lang="tr-TR" b="1" dirty="0" err="1"/>
              <a:t>Linked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)</a:t>
            </a:r>
            <a:r>
              <a:rPr lang="tr-TR" dirty="0"/>
              <a:t>: Çift yönlü bağlı listede, her düğüm hem bir sonraki elemana (</a:t>
            </a:r>
            <a:r>
              <a:rPr lang="tr-TR" dirty="0" err="1"/>
              <a:t>Next</a:t>
            </a:r>
            <a:r>
              <a:rPr lang="tr-TR" dirty="0"/>
              <a:t>) hem de bir önceki elemana (</a:t>
            </a:r>
            <a:r>
              <a:rPr lang="tr-TR" dirty="0" err="1"/>
              <a:t>Prev</a:t>
            </a:r>
            <a:r>
              <a:rPr lang="tr-TR" dirty="0"/>
              <a:t>) işaret eder. Bu, liste üzerinde her iki yönde de gezinmeye olanak tanır.</a:t>
            </a:r>
          </a:p>
          <a:p>
            <a:pPr marL="0" indent="0">
              <a:buNone/>
            </a:pPr>
            <a:r>
              <a:rPr lang="tr-TR" b="1" dirty="0"/>
              <a:t>Dairesel Bağlı Liste (</a:t>
            </a:r>
            <a:r>
              <a:rPr lang="tr-TR" b="1" dirty="0" err="1"/>
              <a:t>Circular</a:t>
            </a:r>
            <a:r>
              <a:rPr lang="tr-TR" b="1" dirty="0"/>
              <a:t> </a:t>
            </a:r>
            <a:r>
              <a:rPr lang="tr-TR" b="1" dirty="0" err="1"/>
              <a:t>Linked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)</a:t>
            </a:r>
            <a:r>
              <a:rPr lang="tr-TR" dirty="0"/>
              <a:t>: Dairesel bağlı listede, son düğümün </a:t>
            </a:r>
            <a:r>
              <a:rPr lang="tr-TR" dirty="0" err="1"/>
              <a:t>Next</a:t>
            </a:r>
            <a:r>
              <a:rPr lang="tr-TR" dirty="0"/>
              <a:t> işaretçisi ilk düğüme işaret eder. Bu, listenin sonunun başa bağlandığı anlamına gelir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285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Aradan Eleman Silme (</a:t>
            </a:r>
            <a:r>
              <a:rPr lang="tr-TR" b="1" dirty="0" err="1"/>
              <a:t>Delete</a:t>
            </a:r>
            <a:r>
              <a:rPr lang="tr-TR" b="1" dirty="0"/>
              <a:t> </a:t>
            </a:r>
            <a:r>
              <a:rPr lang="tr-TR" b="1" dirty="0" err="1"/>
              <a:t>Operation</a:t>
            </a:r>
            <a:r>
              <a:rPr lang="tr-TR" b="1" dirty="0"/>
              <a:t>)</a:t>
            </a:r>
            <a:r>
              <a:rPr lang="tr-TR" dirty="0"/>
              <a:t>: Çift yönlü dairesel bağlı listede, aradan bir eleman silmek için:</a:t>
            </a:r>
          </a:p>
          <a:p>
            <a:pPr lvl="0"/>
            <a:r>
              <a:rPr lang="tr-TR" dirty="0"/>
              <a:t>Silinecek elemanın önceki ve sonraki düğümleri güncellenir.</a:t>
            </a:r>
          </a:p>
          <a:p>
            <a:pPr lvl="0"/>
            <a:r>
              <a:rPr lang="tr-TR" dirty="0"/>
              <a:t>Silinen elemanın işaretçileri (hem </a:t>
            </a:r>
            <a:r>
              <a:rPr lang="tr-TR" dirty="0" err="1"/>
              <a:t>Next</a:t>
            </a:r>
            <a:r>
              <a:rPr lang="tr-TR" dirty="0"/>
              <a:t> hem de </a:t>
            </a:r>
            <a:r>
              <a:rPr lang="tr-TR" dirty="0" err="1"/>
              <a:t>Prev</a:t>
            </a:r>
            <a:r>
              <a:rPr lang="tr-TR" dirty="0"/>
              <a:t>) boşaltılır.</a:t>
            </a:r>
          </a:p>
          <a:p>
            <a:pPr lvl="0"/>
            <a:r>
              <a:rPr lang="tr-TR" dirty="0"/>
              <a:t>Listeyi güncelledikten sonra, yeni baş ve son düğüm bağlanır.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235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77"/>
            <a:ext cx="2133600" cy="220027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55391"/>
            <a:ext cx="2985092" cy="349338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834" y="512349"/>
            <a:ext cx="4140518" cy="473968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568" y="221742"/>
            <a:ext cx="3438525" cy="27813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093" y="3287607"/>
            <a:ext cx="4974907" cy="34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+mn-lt"/>
              </a:rPr>
              <a:t>BAĞLI LİSTE</a:t>
            </a:r>
            <a:endParaRPr lang="tr-TR" b="1" dirty="0">
              <a:latin typeface="+mn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11552"/>
            <a:ext cx="10515600" cy="3665410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Tek Yönlü Bağlı Liste (</a:t>
            </a:r>
            <a:r>
              <a:rPr lang="tr-TR" b="1" dirty="0" err="1"/>
              <a:t>Singly</a:t>
            </a:r>
            <a:r>
              <a:rPr lang="tr-TR" b="1" dirty="0"/>
              <a:t> </a:t>
            </a:r>
            <a:r>
              <a:rPr lang="tr-TR" b="1" dirty="0" err="1"/>
              <a:t>Linked</a:t>
            </a:r>
            <a:r>
              <a:rPr lang="tr-TR" b="1" dirty="0"/>
              <a:t> </a:t>
            </a:r>
            <a:r>
              <a:rPr lang="tr-TR" b="1" dirty="0" err="1"/>
              <a:t>List</a:t>
            </a:r>
            <a:r>
              <a:rPr lang="tr-TR" b="1" dirty="0"/>
              <a:t>)</a:t>
            </a:r>
            <a:r>
              <a:rPr lang="tr-TR" dirty="0"/>
              <a:t>: Her düğüm sadece bir sonraki düğüme işaret eder. Tek yönlü listede, elemanlara yalnızca baştan sona doğru ulaşılabilir. Başka bir deyişle, her düğümün sadece bir "</a:t>
            </a:r>
            <a:r>
              <a:rPr lang="tr-TR" dirty="0" err="1"/>
              <a:t>next</a:t>
            </a:r>
            <a:r>
              <a:rPr lang="tr-TR" dirty="0"/>
              <a:t>" işaretçisi vardır ve bu işaretçi bir sonraki düğüme yönlendirir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087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49" y="214725"/>
            <a:ext cx="2114550" cy="18954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" y="2867025"/>
            <a:ext cx="2971800" cy="344805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88" y="1433512"/>
            <a:ext cx="3400425" cy="36195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787" y="0"/>
            <a:ext cx="3552825" cy="28670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408" y="3095202"/>
            <a:ext cx="4139376" cy="36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7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latin typeface="+mn-lt"/>
              </a:rPr>
              <a:t>STACK (YIĞIN) YAPISI</a:t>
            </a:r>
            <a:endParaRPr lang="tr-TR" b="1" dirty="0">
              <a:latin typeface="+mn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109215"/>
            <a:ext cx="10515600" cy="4067747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Yığın (</a:t>
            </a:r>
            <a:r>
              <a:rPr lang="tr-TR" b="1" dirty="0" err="1"/>
              <a:t>Stack</a:t>
            </a:r>
            <a:r>
              <a:rPr lang="tr-TR" b="1" dirty="0"/>
              <a:t>)</a:t>
            </a:r>
            <a:r>
              <a:rPr lang="tr-TR" dirty="0"/>
              <a:t>: Yığın, verilerin "son giren, ilk çıkar" (LIFO -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In</a:t>
            </a:r>
            <a:r>
              <a:rPr lang="tr-TR" dirty="0"/>
              <a:t> First </a:t>
            </a:r>
            <a:r>
              <a:rPr lang="tr-TR" dirty="0" err="1"/>
              <a:t>Out</a:t>
            </a:r>
            <a:r>
              <a:rPr lang="tr-TR" dirty="0"/>
              <a:t>) prensibine göre düzenlendiği bir veri yapısıdır. Yığın üzerinde yapılabilen temel işlemler şunlardır:</a:t>
            </a:r>
          </a:p>
          <a:p>
            <a:pPr lvl="0"/>
            <a:r>
              <a:rPr lang="tr-TR" b="1" dirty="0" err="1"/>
              <a:t>Push</a:t>
            </a:r>
            <a:r>
              <a:rPr lang="tr-TR" dirty="0"/>
              <a:t>: Yığına yeni bir eleman ekler.</a:t>
            </a:r>
          </a:p>
          <a:p>
            <a:pPr lvl="0"/>
            <a:r>
              <a:rPr lang="tr-TR" b="1" dirty="0"/>
              <a:t>Pop</a:t>
            </a:r>
            <a:r>
              <a:rPr lang="tr-TR" dirty="0"/>
              <a:t>: Yığından en son eklenen elemanı çıkarır.</a:t>
            </a:r>
          </a:p>
          <a:p>
            <a:r>
              <a:rPr lang="tr-TR" b="1" dirty="0" err="1"/>
              <a:t>Peek</a:t>
            </a:r>
            <a:r>
              <a:rPr lang="tr-TR" dirty="0"/>
              <a:t>: Yığının en üstündeki elemanı görmenizi sağlar.</a:t>
            </a:r>
          </a:p>
        </p:txBody>
      </p:sp>
    </p:spTree>
    <p:extLst>
      <p:ext uri="{BB962C8B-B14F-4D97-AF65-F5344CB8AC3E}">
        <p14:creationId xmlns:p14="http://schemas.microsoft.com/office/powerpoint/2010/main" val="28073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Yığının Kullanım Alanları</a:t>
            </a:r>
            <a:r>
              <a:rPr lang="tr-TR" dirty="0"/>
              <a:t>:</a:t>
            </a:r>
          </a:p>
          <a:p>
            <a:pPr lvl="0"/>
            <a:r>
              <a:rPr lang="tr-TR" dirty="0"/>
              <a:t>Fonksiyon çağrıları (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frames</a:t>
            </a:r>
            <a:r>
              <a:rPr lang="tr-TR" dirty="0"/>
              <a:t>).</a:t>
            </a:r>
          </a:p>
          <a:p>
            <a:pPr lvl="0"/>
            <a:r>
              <a:rPr lang="tr-TR" dirty="0" err="1"/>
              <a:t>Undo</a:t>
            </a:r>
            <a:r>
              <a:rPr lang="tr-TR" dirty="0"/>
              <a:t>/</a:t>
            </a:r>
            <a:r>
              <a:rPr lang="tr-TR" dirty="0" err="1"/>
              <a:t>Redo</a:t>
            </a:r>
            <a:r>
              <a:rPr lang="tr-TR" dirty="0"/>
              <a:t> işlemleri (örneğin, metin editörlerinde).</a:t>
            </a:r>
          </a:p>
          <a:p>
            <a:r>
              <a:rPr lang="tr-TR" dirty="0" err="1"/>
              <a:t>İf</a:t>
            </a:r>
            <a:r>
              <a:rPr lang="tr-TR" dirty="0"/>
              <a:t>-else blokları ve döngülerdeki yerel değişkenlerin yönetimi.</a:t>
            </a:r>
          </a:p>
        </p:txBody>
      </p:sp>
    </p:spTree>
    <p:extLst>
      <p:ext uri="{BB962C8B-B14F-4D97-AF65-F5344CB8AC3E}">
        <p14:creationId xmlns:p14="http://schemas.microsoft.com/office/powerpoint/2010/main" val="779054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91" y="367093"/>
            <a:ext cx="2505075" cy="22955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995231"/>
            <a:ext cx="4714875" cy="34766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33" y="134112"/>
            <a:ext cx="5591175" cy="39243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80" y="3419475"/>
            <a:ext cx="27622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0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552</Words>
  <Application>Microsoft Office PowerPoint</Application>
  <PresentationFormat>Geniş ekran</PresentationFormat>
  <Paragraphs>32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Teması</vt:lpstr>
      <vt:lpstr>PowerPoint Sunusu</vt:lpstr>
      <vt:lpstr>LİNKED LİST (BAĞLI LİSTELER) ÇİFT YÖNLÜ DAİRESEL LİSTEDE ARADAN ELEMAN SİLME İŞLEMİ</vt:lpstr>
      <vt:lpstr>PowerPoint Sunusu</vt:lpstr>
      <vt:lpstr>PowerPoint Sunusu</vt:lpstr>
      <vt:lpstr>BAĞLI LİSTE</vt:lpstr>
      <vt:lpstr>PowerPoint Sunusu</vt:lpstr>
      <vt:lpstr>STACK (YIĞIN) YAPISI</vt:lpstr>
      <vt:lpstr>PowerPoint Sunusu</vt:lpstr>
      <vt:lpstr>PowerPoint Sunusu</vt:lpstr>
      <vt:lpstr>AĞAÇ (TREE) VERİ YAPISI, AĞAÇ ÜZERİNDE DOLAŞMA</vt:lpstr>
      <vt:lpstr>PowerPoint Sunusu</vt:lpstr>
      <vt:lpstr>PowerPoint Sunusu</vt:lpstr>
      <vt:lpstr>HASH TABLE (ÖZET TABLO) YAPISI - ARAMA İŞLEMİ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eylül</dc:creator>
  <cp:lastModifiedBy>eylül</cp:lastModifiedBy>
  <cp:revision>80</cp:revision>
  <dcterms:created xsi:type="dcterms:W3CDTF">2025-03-20T19:52:46Z</dcterms:created>
  <dcterms:modified xsi:type="dcterms:W3CDTF">2025-04-03T11:02:03Z</dcterms:modified>
</cp:coreProperties>
</file>